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notesMasterIdLst>
    <p:notesMasterId r:id="rId10"/>
  </p:notesMasterIdLst>
  <p:sldIdLst>
    <p:sldId id="512" r:id="rId2"/>
    <p:sldId id="514" r:id="rId3"/>
    <p:sldId id="506" r:id="rId4"/>
    <p:sldId id="507" r:id="rId5"/>
    <p:sldId id="508" r:id="rId6"/>
    <p:sldId id="509" r:id="rId7"/>
    <p:sldId id="510" r:id="rId8"/>
    <p:sldId id="511" r:id="rId9"/>
  </p:sldIdLst>
  <p:sldSz cx="9144000" cy="6858000" type="screen4x3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9900"/>
    <a:srgbClr val="0099FF"/>
    <a:srgbClr val="FF3399"/>
    <a:srgbClr val="969696"/>
    <a:srgbClr val="B2B2B2"/>
    <a:srgbClr val="306DB6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19" autoAdjust="0"/>
    <p:restoredTop sz="90847" autoAdjust="0"/>
  </p:normalViewPr>
  <p:slideViewPr>
    <p:cSldViewPr>
      <p:cViewPr>
        <p:scale>
          <a:sx n="100" d="100"/>
          <a:sy n="100" d="100"/>
        </p:scale>
        <p:origin x="-1932" y="-21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78" d="100"/>
          <a:sy n="78" d="100"/>
        </p:scale>
        <p:origin x="-3954" y="-114"/>
      </p:cViewPr>
      <p:guideLst>
        <p:guide orient="horz" pos="3131"/>
        <p:guide pos="212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29837" cy="4971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2" y="1"/>
            <a:ext cx="2929837" cy="4971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3DCD92-119A-4563-BDE9-50C060382B82}" type="datetimeFigureOut">
              <a:rPr lang="ru-RU" smtClean="0"/>
              <a:pPr/>
              <a:t>13.07.2020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43663"/>
            <a:ext cx="2929837" cy="497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2" y="9443663"/>
            <a:ext cx="2929837" cy="497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89930E-9DDF-4AD7-9F9A-C389B909A9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3579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322AF-0F24-4941-937D-9EDCCB0A6389}" type="datetime1">
              <a:rPr lang="ru-RU" smtClean="0"/>
              <a:pPr/>
              <a:t>13.07.2020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7DC3A-A876-4CB9-9C56-90F4647500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5484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B3C8E-F225-4157-94BB-4E072D3C502C}" type="datetime1">
              <a:rPr lang="ru-RU" smtClean="0"/>
              <a:pPr/>
              <a:t>13.07.2020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7DC3A-A876-4CB9-9C56-90F4647500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38712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E90B0-3DA8-47C9-8C88-A38A87E4EFEF}" type="datetime1">
              <a:rPr lang="ru-RU" smtClean="0"/>
              <a:pPr/>
              <a:t>13.07.2020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7DC3A-A876-4CB9-9C56-90F4647500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9128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B5280-27B0-47E7-9A1E-BE36221D4CBD}" type="datetime1">
              <a:rPr lang="ru-RU" smtClean="0"/>
              <a:pPr/>
              <a:t>13.07.2020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7DC3A-A876-4CB9-9C56-90F4647500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64433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CB603-8D47-494B-AC0B-97E11D99322D}" type="datetime1">
              <a:rPr lang="ru-RU" smtClean="0"/>
              <a:pPr/>
              <a:t>13.07.2020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7DC3A-A876-4CB9-9C56-90F4647500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3007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EC71A-EAA0-484E-8055-670D826EC38C}" type="datetime1">
              <a:rPr lang="ru-RU" smtClean="0"/>
              <a:pPr/>
              <a:t>13.07.2020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7DC3A-A876-4CB9-9C56-90F4647500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09639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1567D-42F7-4A54-A161-A153541170E8}" type="datetime1">
              <a:rPr lang="ru-RU" smtClean="0"/>
              <a:pPr/>
              <a:t>13.07.2020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7DC3A-A876-4CB9-9C56-90F4647500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00864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1777F-099B-4E50-9C09-5D38CDE0E074}" type="datetime1">
              <a:rPr lang="ru-RU" smtClean="0"/>
              <a:pPr/>
              <a:t>13.07.2020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7DC3A-A876-4CB9-9C56-90F4647500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36572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41260-1D46-468F-8FBC-7487E5798D44}" type="datetime1">
              <a:rPr lang="ru-RU" smtClean="0"/>
              <a:pPr/>
              <a:t>13.07.2020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7DC3A-A876-4CB9-9C56-90F4647500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92107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7203C-08DD-43EF-AA4C-2243F4FE1B8B}" type="datetime1">
              <a:rPr lang="ru-RU" smtClean="0"/>
              <a:pPr/>
              <a:t>13.07.2020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7DC3A-A876-4CB9-9C56-90F4647500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31695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32101-AF47-4DA0-A2B4-606C468C13C1}" type="datetime1">
              <a:rPr lang="ru-RU" smtClean="0"/>
              <a:pPr/>
              <a:t>13.07.2020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7DC3A-A876-4CB9-9C56-90F4647500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2327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D5E7B-8D94-4254-B64B-1F9A283D4143}" type="datetime1">
              <a:rPr lang="ru-RU" smtClean="0"/>
              <a:pPr/>
              <a:t>13.07.2020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F7DC3A-A876-4CB9-9C56-90F4647500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896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Дети и правила дорожного движения!</a:t>
            </a:r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7DC3A-A876-4CB9-9C56-90F46475007B}" type="slidenum">
              <a:rPr lang="ru-RU" smtClean="0"/>
              <a:pPr/>
              <a:t>1</a:t>
            </a:fld>
            <a:endParaRPr lang="ru-RU"/>
          </a:p>
        </p:txBody>
      </p:sp>
      <p:pic>
        <p:nvPicPr>
          <p:cNvPr id="5" name="Объект 4" descr="C:\Users\Святослав\Downloads\IMG-20200630-WA0005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708920"/>
            <a:ext cx="2520000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C:\Users\Святослав\Downloads\IMG-20200630-WA000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221088"/>
            <a:ext cx="2520000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C:\Users\Святослав\Downloads\IMG-20200630-WA0004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4390" y="4077072"/>
            <a:ext cx="2520000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C:\Users\Святослав\Downloads\IMG_20200522_093648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332037"/>
            <a:ext cx="2520000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F:\Алёна моя папка\ФОТО ДОУ 2017\ПДД\2018\Группы\IMG-20180408-WA0086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124744"/>
            <a:ext cx="2487930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294283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err="1" smtClean="0"/>
              <a:t>Квест</a:t>
            </a:r>
            <a:r>
              <a:rPr lang="ru-RU" sz="3200" b="1" dirty="0" smtClean="0"/>
              <a:t>-игра «Дорожные знаки» ДОУ №17</a:t>
            </a:r>
            <a:endParaRPr lang="ru-RU" sz="32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7DC3A-A876-4CB9-9C56-90F46475007B}" type="slidenum">
              <a:rPr lang="ru-RU" smtClean="0"/>
              <a:pPr/>
              <a:t>2</a:t>
            </a:fld>
            <a:endParaRPr lang="ru-RU"/>
          </a:p>
        </p:txBody>
      </p:sp>
      <p:pic>
        <p:nvPicPr>
          <p:cNvPr id="5" name="Объект 4" descr="IMG-20190916-WA0015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1556792"/>
            <a:ext cx="4320000" cy="432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556792"/>
            <a:ext cx="4320000" cy="432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926990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Творческая мастерская «</a:t>
            </a:r>
            <a:r>
              <a:rPr lang="ru-RU" b="1" dirty="0" err="1" smtClean="0"/>
              <a:t>Фликеры</a:t>
            </a:r>
            <a:r>
              <a:rPr lang="ru-RU" b="1" dirty="0" smtClean="0"/>
              <a:t>»</a:t>
            </a:r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7DC3A-A876-4CB9-9C56-90F46475007B}" type="slidenum">
              <a:rPr lang="ru-RU" smtClean="0"/>
              <a:pPr/>
              <a:t>3</a:t>
            </a:fld>
            <a:endParaRPr lang="ru-RU"/>
          </a:p>
        </p:txBody>
      </p:sp>
      <p:pic>
        <p:nvPicPr>
          <p:cNvPr id="5" name="Объект 4" descr="C:\Users\Matrix\Documents\Ирина Анатольевна\ЧИСТОВИКИ на 2019 -2020 г\Клубный час\первый клубный час\P1010619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412776"/>
            <a:ext cx="3960000" cy="432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 descr="IMG-20181005-WA0041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72000" y="1556792"/>
            <a:ext cx="4320000" cy="432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4790934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Выставка детских работ «Автомобиль будущего »</a:t>
            </a:r>
            <a:endParaRPr lang="ru-RU" sz="32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7DC3A-A876-4CB9-9C56-90F46475007B}" type="slidenum">
              <a:rPr lang="ru-RU" smtClean="0"/>
              <a:pPr/>
              <a:t>4</a:t>
            </a:fld>
            <a:endParaRPr lang="ru-RU"/>
          </a:p>
        </p:txBody>
      </p:sp>
      <p:pic>
        <p:nvPicPr>
          <p:cNvPr id="5" name="Рисунок 4" descr="C:\Users\Святослав\Downloads\IMJnEorUhaI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56792"/>
            <a:ext cx="3960440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 descr="C:\Users\Святослав\Downloads\2OBDZ3IyqsQ.jpg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717032"/>
            <a:ext cx="4176464" cy="24855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154831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Выпуск газеты «Соблюдай ПДД»</a:t>
            </a:r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7DC3A-A876-4CB9-9C56-90F46475007B}" type="slidenum">
              <a:rPr lang="ru-RU" smtClean="0"/>
              <a:pPr/>
              <a:t>5</a:t>
            </a:fld>
            <a:endParaRPr lang="ru-RU"/>
          </a:p>
        </p:txBody>
      </p:sp>
      <p:pic>
        <p:nvPicPr>
          <p:cNvPr id="5" name="Объект 4" descr="C:\Users\Святослав\Downloads\7QUKhQhXtTU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5" y="4005063"/>
            <a:ext cx="3240000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C:\Users\Святослав\Downloads\IqoG6nStSUo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278538"/>
            <a:ext cx="3240000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C:\Users\Святослав\Downloads\OB7oeIsej_I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278538"/>
            <a:ext cx="3240000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C:\Users\Святослав\Downloads\kHdTO6Cr9JQ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005064"/>
            <a:ext cx="3240000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339989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Кукольный театр «Азбука светофорных наук»</a:t>
            </a:r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7DC3A-A876-4CB9-9C56-90F46475007B}" type="slidenum">
              <a:rPr lang="ru-RU" smtClean="0"/>
              <a:pPr/>
              <a:t>6</a:t>
            </a:fld>
            <a:endParaRPr lang="ru-RU"/>
          </a:p>
        </p:txBody>
      </p:sp>
      <p:pic>
        <p:nvPicPr>
          <p:cNvPr id="5" name="Объект 4" descr="C:\Users\Святослав\Downloads\RJo7ZxyBtYs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56792"/>
            <a:ext cx="4767349" cy="26808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F:\Алёна моя папка\ФОТО ДОУ 2017\ПДД\Дорожная азбука\IMG_001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4005064"/>
            <a:ext cx="4896544" cy="24639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798089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Взаимодействие с родителями 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7DC3A-A876-4CB9-9C56-90F46475007B}" type="slidenum">
              <a:rPr lang="ru-RU" smtClean="0"/>
              <a:pPr/>
              <a:t>7</a:t>
            </a:fld>
            <a:endParaRPr lang="ru-RU"/>
          </a:p>
        </p:txBody>
      </p:sp>
      <p:pic>
        <p:nvPicPr>
          <p:cNvPr id="5" name="Рисунок 4" descr="C:\Users\Святослав\Desktop\ПДД\IMG-20170422-WA0000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636912"/>
            <a:ext cx="3888432" cy="33432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C:\Users\Святослав\Desktop\ПДД\IMG-20170421-WA000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84784"/>
            <a:ext cx="3924300" cy="29425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651954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7DC3A-A876-4CB9-9C56-90F46475007B}" type="slidenum">
              <a:rPr lang="ru-RU" smtClean="0"/>
              <a:pPr/>
              <a:t>8</a:t>
            </a:fld>
            <a:endParaRPr lang="ru-RU"/>
          </a:p>
        </p:txBody>
      </p:sp>
      <p:pic>
        <p:nvPicPr>
          <p:cNvPr id="5" name="Рисунок 4" descr="C:\Users\Святослав\Downloads\5DnE3rVH8MU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278" y="340668"/>
            <a:ext cx="8411194" cy="61126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0552448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16388</TotalTime>
  <Words>50</Words>
  <Application>Microsoft Office PowerPoint</Application>
  <PresentationFormat>Экран (4:3)</PresentationFormat>
  <Paragraphs>15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Дети и правила дорожного движения!</vt:lpstr>
      <vt:lpstr>Квест-игра «Дорожные знаки» ДОУ №17</vt:lpstr>
      <vt:lpstr>Творческая мастерская «Фликеры»</vt:lpstr>
      <vt:lpstr>Выставка детских работ «Автомобиль будущего »</vt:lpstr>
      <vt:lpstr>Выпуск газеты «Соблюдай ПДД»</vt:lpstr>
      <vt:lpstr>Кукольный театр «Азбука светофорных наук»</vt:lpstr>
      <vt:lpstr>Взаимодействие с родителями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1211</dc:creator>
  <cp:lastModifiedBy>Matrix</cp:lastModifiedBy>
  <cp:revision>1049</cp:revision>
  <cp:lastPrinted>2019-02-04T08:50:36Z</cp:lastPrinted>
  <dcterms:created xsi:type="dcterms:W3CDTF">2014-08-12T05:51:32Z</dcterms:created>
  <dcterms:modified xsi:type="dcterms:W3CDTF">2020-07-13T06:37:44Z</dcterms:modified>
</cp:coreProperties>
</file>